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handoutMasterIdLst>
    <p:handoutMasterId r:id="rId4"/>
  </p:handoutMasterIdLst>
  <p:sldIdLst>
    <p:sldId id="276" r:id="rId2"/>
    <p:sldId id="278" r:id="rId3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44">
          <p15:clr>
            <a:srgbClr val="A4A3A4"/>
          </p15:clr>
        </p15:guide>
        <p15:guide id="2" pos="15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AFF4B"/>
    <a:srgbClr val="35919E"/>
    <a:srgbClr val="E6324E"/>
    <a:srgbClr val="E439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9824" autoAdjust="0"/>
  </p:normalViewPr>
  <p:slideViewPr>
    <p:cSldViewPr snapToGrid="0" snapToObjects="1" showGuides="1">
      <p:cViewPr varScale="1">
        <p:scale>
          <a:sx n="64" d="100"/>
          <a:sy n="64" d="100"/>
        </p:scale>
        <p:origin x="3186" y="84"/>
      </p:cViewPr>
      <p:guideLst>
        <p:guide orient="horz" pos="544"/>
        <p:guide pos="15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C47B6D-1C5E-784C-B125-92BF34E57318}" type="datetimeFigureOut">
              <a:rPr lang="de-DE" smtClean="0"/>
              <a:pPr/>
              <a:t>14.03.2017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D8B74F-8F78-3B4F-B1CA-D146D8C70E6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22982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330200"/>
            <a:ext cx="5829300" cy="6603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de-DE" dirty="0" smtClean="0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" y="6934200"/>
            <a:ext cx="5143500" cy="13208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March 14,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March 14,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2900" y="482601"/>
            <a:ext cx="3733801" cy="271780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dirty="0" smtClean="0"/>
              <a:t>Bild auf Platzhalter ziehen oder durch Klicken auf Symbol hinzufügen</a:t>
            </a:r>
            <a:endParaRPr 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2844800" y="3706161"/>
            <a:ext cx="3682207" cy="2511611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dirty="0" smtClean="0"/>
              <a:t>Bild auf Platzhalter ziehen oder durch Klicken auf Symbol hinzufügen</a:t>
            </a:r>
            <a:endParaRPr 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4"/>
          </p:nvPr>
        </p:nvSpPr>
        <p:spPr>
          <a:xfrm>
            <a:off x="155949" y="7886700"/>
            <a:ext cx="6523457" cy="1769533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dirty="0" smtClean="0"/>
              <a:t>Bild auf Platzhalter ziehen oder durch Klicken auf Symbol hinzufügen</a:t>
            </a:r>
            <a:endParaRPr lang="en-US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5"/>
          </p:nvPr>
        </p:nvSpPr>
        <p:spPr>
          <a:xfrm>
            <a:off x="342900" y="3706161"/>
            <a:ext cx="2377935" cy="155164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dirty="0" smtClean="0"/>
              <a:t>Bild auf Platzhalter ziehen oder durch Klicken auf Symbol hinzufügen</a:t>
            </a:r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16"/>
          </p:nvPr>
        </p:nvSpPr>
        <p:spPr>
          <a:xfrm>
            <a:off x="4368799" y="457202"/>
            <a:ext cx="2043907" cy="1353671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dirty="0" smtClean="0"/>
              <a:t>Bild auf Platzhalter ziehen oder durch Klicken auf Symbol hinzufügen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091268"/>
            <a:ext cx="5829300" cy="6241697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de-DE" dirty="0" smtClean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330202"/>
            <a:ext cx="5829300" cy="1540933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 smtClean="0"/>
              <a:t>Mastertextformat bearbeiten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March 14, 2017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0724" y="2271776"/>
            <a:ext cx="2468880" cy="924101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20724" y="3263529"/>
            <a:ext cx="2468880" cy="55473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9906" y="2271776"/>
            <a:ext cx="2468880" cy="924101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de-DE" smtClean="0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9906" y="3263529"/>
            <a:ext cx="2468880" cy="55473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March 14, 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993058"/>
            <a:ext cx="4343400" cy="19812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 dirty="0" smtClean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3304000"/>
            <a:ext cx="5715000" cy="63173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915401"/>
            <a:ext cx="2571750" cy="440267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March 14,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" y="9378598"/>
            <a:ext cx="2571750" cy="40999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5713686" y="8628054"/>
            <a:ext cx="190048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r>
              <a:rPr lang="en-US" dirty="0" smtClean="0"/>
              <a:t> 1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21" r:id="rId3"/>
    <p:sldLayoutId id="2147483915" r:id="rId4"/>
    <p:sldLayoutId id="2147483917" r:id="rId5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1">
              <a:lumMod val="65000"/>
              <a:lumOff val="35000"/>
            </a:schemeClr>
          </a:solidFill>
          <a:latin typeface="Gill Sans Ultra Bold"/>
          <a:ea typeface="+mj-ea"/>
          <a:cs typeface="Gill Sans Ultra Bold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Gill Sans MT Pro Light"/>
          <a:ea typeface="+mn-ea"/>
          <a:cs typeface="Gill Sans MT Pro Light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Gill Sans MT Pro Light"/>
          <a:ea typeface="+mn-ea"/>
          <a:cs typeface="Gill Sans MT Pro Light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Gill Sans MT Pro Light"/>
          <a:ea typeface="+mn-ea"/>
          <a:cs typeface="Gill Sans MT Pro Light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Gill Sans MT Pro Light"/>
          <a:ea typeface="+mn-ea"/>
          <a:cs typeface="Gill Sans MT Pro Light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Gill Sans MT Pro Light"/>
          <a:ea typeface="+mn-ea"/>
          <a:cs typeface="Gill Sans MT Pro Light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13" Type="http://schemas.openxmlformats.org/officeDocument/2006/relationships/image" Target="../media/image18.jpeg"/><Relationship Id="rId18" Type="http://schemas.openxmlformats.org/officeDocument/2006/relationships/image" Target="../media/image23.jpeg"/><Relationship Id="rId3" Type="http://schemas.openxmlformats.org/officeDocument/2006/relationships/image" Target="../media/image8.jpeg"/><Relationship Id="rId21" Type="http://schemas.openxmlformats.org/officeDocument/2006/relationships/image" Target="../media/image26.png"/><Relationship Id="rId7" Type="http://schemas.openxmlformats.org/officeDocument/2006/relationships/image" Target="../media/image12.jpeg"/><Relationship Id="rId12" Type="http://schemas.openxmlformats.org/officeDocument/2006/relationships/image" Target="../media/image17.jpeg"/><Relationship Id="rId17" Type="http://schemas.openxmlformats.org/officeDocument/2006/relationships/image" Target="../media/image22.jpeg"/><Relationship Id="rId2" Type="http://schemas.openxmlformats.org/officeDocument/2006/relationships/image" Target="../media/image7.jpeg"/><Relationship Id="rId16" Type="http://schemas.openxmlformats.org/officeDocument/2006/relationships/image" Target="../media/image21.png"/><Relationship Id="rId20" Type="http://schemas.openxmlformats.org/officeDocument/2006/relationships/image" Target="../media/image25.gif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jpeg"/><Relationship Id="rId11" Type="http://schemas.openxmlformats.org/officeDocument/2006/relationships/image" Target="../media/image16.jpeg"/><Relationship Id="rId5" Type="http://schemas.openxmlformats.org/officeDocument/2006/relationships/image" Target="../media/image10.jpeg"/><Relationship Id="rId15" Type="http://schemas.openxmlformats.org/officeDocument/2006/relationships/image" Target="../media/image20.png"/><Relationship Id="rId10" Type="http://schemas.openxmlformats.org/officeDocument/2006/relationships/image" Target="../media/image15.png"/><Relationship Id="rId19" Type="http://schemas.openxmlformats.org/officeDocument/2006/relationships/image" Target="../media/image24.png"/><Relationship Id="rId4" Type="http://schemas.openxmlformats.org/officeDocument/2006/relationships/image" Target="../media/image9.jpeg"/><Relationship Id="rId9" Type="http://schemas.openxmlformats.org/officeDocument/2006/relationships/image" Target="../media/image14.jpeg"/><Relationship Id="rId14" Type="http://schemas.openxmlformats.org/officeDocument/2006/relationships/image" Target="../media/image19.jpeg"/><Relationship Id="rId22" Type="http://schemas.openxmlformats.org/officeDocument/2006/relationships/image" Target="../media/image2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83622" y="895332"/>
            <a:ext cx="2357973" cy="892025"/>
          </a:xfrm>
          <a:prstGeom prst="rect">
            <a:avLst/>
          </a:prstGeom>
        </p:spPr>
      </p:pic>
      <p:pic>
        <p:nvPicPr>
          <p:cNvPr id="39" name="Bildplatzhalter 6"/>
          <p:cNvPicPr>
            <a:picLocks noGrp="1" noChangeAspect="1"/>
          </p:cNvPicPr>
          <p:nvPr>
            <p:ph type="pic" idx="16"/>
          </p:nvPr>
        </p:nvPicPr>
        <p:blipFill>
          <a:blip r:embed="rId3" cstate="print"/>
          <a:stretch>
            <a:fillRect/>
          </a:stretch>
        </p:blipFill>
        <p:spPr>
          <a:xfrm>
            <a:off x="2273643" y="6591367"/>
            <a:ext cx="2045129" cy="773676"/>
          </a:xfrm>
        </p:spPr>
      </p:pic>
      <p:sp>
        <p:nvSpPr>
          <p:cNvPr id="13" name="Rechteck 12"/>
          <p:cNvSpPr/>
          <p:nvPr/>
        </p:nvSpPr>
        <p:spPr>
          <a:xfrm>
            <a:off x="4529805" y="4133427"/>
            <a:ext cx="2076823" cy="3849040"/>
          </a:xfrm>
          <a:prstGeom prst="rect">
            <a:avLst/>
          </a:prstGeom>
          <a:solidFill>
            <a:srgbClr val="F2F2F2"/>
          </a:solidFill>
          <a:ln w="3175" cmpd="sng">
            <a:solidFill>
              <a:schemeClr val="bg1">
                <a:lumMod val="65000"/>
              </a:schemeClr>
            </a:solidFill>
            <a:prstDash val="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3" name="Bildplatzhalter 22"/>
          <p:cNvPicPr>
            <a:picLocks noGrp="1" noChangeAspect="1"/>
          </p:cNvPicPr>
          <p:nvPr>
            <p:ph type="pic" idx="13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1621" y="4554648"/>
            <a:ext cx="1873947" cy="1147192"/>
          </a:xfrm>
        </p:spPr>
      </p:pic>
      <p:sp>
        <p:nvSpPr>
          <p:cNvPr id="11" name="Titel 5"/>
          <p:cNvSpPr>
            <a:spLocks noGrp="1"/>
          </p:cNvSpPr>
          <p:nvPr>
            <p:ph type="title" idx="4294967295"/>
          </p:nvPr>
        </p:nvSpPr>
        <p:spPr>
          <a:xfrm>
            <a:off x="3727263" y="1018511"/>
            <a:ext cx="2363692" cy="478117"/>
          </a:xfrm>
          <a:ln>
            <a:noFill/>
          </a:ln>
        </p:spPr>
        <p:txBody>
          <a:bodyPr>
            <a:noAutofit/>
          </a:bodyPr>
          <a:lstStyle/>
          <a:p>
            <a:r>
              <a:rPr lang="de-DE" sz="3200" dirty="0" smtClean="0">
                <a:solidFill>
                  <a:srgbClr val="7030A0"/>
                </a:solidFill>
                <a:latin typeface="+mn-lt"/>
              </a:rPr>
              <a:t>Media-kit</a:t>
            </a:r>
            <a:endParaRPr lang="de-DE" sz="3200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239084" y="2829415"/>
            <a:ext cx="6367543" cy="1167653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 cmpd="sng">
            <a:solidFill>
              <a:schemeClr val="bg1">
                <a:lumMod val="65000"/>
              </a:schemeClr>
            </a:solidFill>
            <a:prstDash val="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m</a:t>
            </a:r>
            <a:endParaRPr lang="de-DE" dirty="0"/>
          </a:p>
        </p:txBody>
      </p:sp>
      <p:sp>
        <p:nvSpPr>
          <p:cNvPr id="14" name="Rechteck 13"/>
          <p:cNvSpPr/>
          <p:nvPr/>
        </p:nvSpPr>
        <p:spPr>
          <a:xfrm>
            <a:off x="239084" y="4133426"/>
            <a:ext cx="4079688" cy="1727999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 cmpd="sng">
            <a:solidFill>
              <a:schemeClr val="bg1">
                <a:lumMod val="65000"/>
              </a:schemeClr>
            </a:solidFill>
            <a:prstDash val="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Rechteck 14"/>
          <p:cNvSpPr/>
          <p:nvPr/>
        </p:nvSpPr>
        <p:spPr>
          <a:xfrm>
            <a:off x="239084" y="8447297"/>
            <a:ext cx="4095174" cy="1224000"/>
          </a:xfrm>
          <a:prstGeom prst="rect">
            <a:avLst/>
          </a:prstGeom>
          <a:noFill/>
          <a:ln w="3175" cmpd="sng">
            <a:solidFill>
              <a:schemeClr val="bg1">
                <a:lumMod val="65000"/>
              </a:schemeClr>
            </a:solidFill>
            <a:prstDash val="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Textfeld 18"/>
          <p:cNvSpPr txBox="1"/>
          <p:nvPr/>
        </p:nvSpPr>
        <p:spPr>
          <a:xfrm>
            <a:off x="4604513" y="4132480"/>
            <a:ext cx="1910183" cy="34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de-DE" sz="1500" dirty="0" smtClean="0">
                <a:solidFill>
                  <a:srgbClr val="7030A0"/>
                </a:solidFill>
              </a:rPr>
              <a:t>REICHWEITE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2062610" y="4135272"/>
            <a:ext cx="225616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de-DE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Mein Name ist Petra und ich bin 47 Jahre jung und komme aus Dinslaken, einer kleinen Stadt in NRW.</a:t>
            </a:r>
          </a:p>
          <a:p>
            <a:pPr>
              <a:lnSpc>
                <a:spcPct val="120000"/>
              </a:lnSpc>
            </a:pPr>
            <a:r>
              <a:rPr lang="de-DE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Ich lebe dort mit  meinem Mann Harry und meiner Jack Russel Dame Trixi.</a:t>
            </a:r>
          </a:p>
        </p:txBody>
      </p:sp>
      <p:sp>
        <p:nvSpPr>
          <p:cNvPr id="20" name="Textfeld 19"/>
          <p:cNvSpPr txBox="1"/>
          <p:nvPr/>
        </p:nvSpPr>
        <p:spPr>
          <a:xfrm>
            <a:off x="235525" y="2829415"/>
            <a:ext cx="626292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de-DE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Mein Blog besteht seit dem 13.02.2015.</a:t>
            </a:r>
          </a:p>
          <a:p>
            <a:pPr>
              <a:lnSpc>
                <a:spcPct val="120000"/>
              </a:lnSpc>
            </a:pPr>
            <a:endParaRPr lang="de-DE" sz="11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de-DE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Ich teste sehr gerne Produkte jeglicher Art und liebe es einfach neue, tolle Shops kennen zu lernen und diese meiner stetig wachsenden Zahl an Lesern vorzustellen!</a:t>
            </a:r>
          </a:p>
          <a:p>
            <a:pPr>
              <a:lnSpc>
                <a:spcPct val="120000"/>
              </a:lnSpc>
            </a:pPr>
            <a:r>
              <a:rPr lang="de-DE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Ich würde mich freuen, auch ihren Shop und ihre Produkte vorstellen </a:t>
            </a:r>
            <a:r>
              <a:rPr lang="de-DE" sz="11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zu dürfen.</a:t>
            </a:r>
            <a:endParaRPr lang="de-DE" sz="1100" dirty="0" smtClean="0"/>
          </a:p>
        </p:txBody>
      </p:sp>
      <p:sp>
        <p:nvSpPr>
          <p:cNvPr id="21" name="Rechteck 20"/>
          <p:cNvSpPr/>
          <p:nvPr/>
        </p:nvSpPr>
        <p:spPr>
          <a:xfrm>
            <a:off x="239084" y="5963983"/>
            <a:ext cx="1823526" cy="2018484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 cmpd="sng">
            <a:solidFill>
              <a:schemeClr val="bg1">
                <a:lumMod val="65000"/>
              </a:schemeClr>
            </a:solidFill>
            <a:prstDash val="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Textfeld 21"/>
          <p:cNvSpPr txBox="1"/>
          <p:nvPr/>
        </p:nvSpPr>
        <p:spPr>
          <a:xfrm>
            <a:off x="253470" y="5963982"/>
            <a:ext cx="1809139" cy="15327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de-DE" sz="1500" dirty="0" smtClean="0">
                <a:solidFill>
                  <a:srgbClr val="7030A0"/>
                </a:solidFill>
              </a:rPr>
              <a:t>KOOPS &amp;</a:t>
            </a:r>
            <a:br>
              <a:rPr lang="de-DE" sz="1500" dirty="0" smtClean="0">
                <a:solidFill>
                  <a:srgbClr val="7030A0"/>
                </a:solidFill>
              </a:rPr>
            </a:br>
            <a:r>
              <a:rPr lang="de-DE" sz="1500" dirty="0" smtClean="0">
                <a:solidFill>
                  <a:srgbClr val="7030A0"/>
                </a:solidFill>
              </a:rPr>
              <a:t>SERVICES</a:t>
            </a:r>
          </a:p>
          <a:p>
            <a:pPr>
              <a:lnSpc>
                <a:spcPct val="120000"/>
              </a:lnSpc>
            </a:pPr>
            <a:endParaRPr lang="de-DE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de-DE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• Produkt-Vorstellungen</a:t>
            </a:r>
          </a:p>
          <a:p>
            <a:pPr>
              <a:lnSpc>
                <a:spcPct val="120000"/>
              </a:lnSpc>
            </a:pPr>
            <a:r>
              <a:rPr lang="de-DE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• Shop-Vorstellungen</a:t>
            </a:r>
          </a:p>
          <a:p>
            <a:pPr>
              <a:lnSpc>
                <a:spcPct val="120000"/>
              </a:lnSpc>
            </a:pPr>
            <a:r>
              <a:rPr lang="de-DE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• Gewinnspiele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4591812" y="5743244"/>
            <a:ext cx="1910183" cy="517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de-DE" sz="1200" dirty="0" smtClean="0">
                <a:solidFill>
                  <a:srgbClr val="7030A0"/>
                </a:solidFill>
              </a:rPr>
              <a:t>VIEWS / MONAT</a:t>
            </a:r>
          </a:p>
          <a:p>
            <a:pPr>
              <a:lnSpc>
                <a:spcPct val="120000"/>
              </a:lnSpc>
            </a:pPr>
            <a:r>
              <a:rPr lang="de-DE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6000</a:t>
            </a:r>
          </a:p>
        </p:txBody>
      </p:sp>
      <p:sp>
        <p:nvSpPr>
          <p:cNvPr id="25" name="Textfeld 24"/>
          <p:cNvSpPr txBox="1"/>
          <p:nvPr/>
        </p:nvSpPr>
        <p:spPr>
          <a:xfrm>
            <a:off x="4591813" y="6185065"/>
            <a:ext cx="1910183" cy="517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de-DE" sz="1200" dirty="0" smtClean="0">
                <a:solidFill>
                  <a:srgbClr val="7030A0"/>
                </a:solidFill>
              </a:rPr>
              <a:t>UNIQUE VISITORS</a:t>
            </a:r>
          </a:p>
          <a:p>
            <a:pPr>
              <a:lnSpc>
                <a:spcPct val="120000"/>
              </a:lnSpc>
            </a:pPr>
            <a:r>
              <a:rPr lang="de-DE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14000</a:t>
            </a:r>
          </a:p>
        </p:txBody>
      </p:sp>
      <p:sp>
        <p:nvSpPr>
          <p:cNvPr id="28" name="Textfeld 27"/>
          <p:cNvSpPr txBox="1"/>
          <p:nvPr/>
        </p:nvSpPr>
        <p:spPr>
          <a:xfrm>
            <a:off x="4591813" y="6625367"/>
            <a:ext cx="1910183" cy="517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de-DE" sz="1200" dirty="0" smtClean="0">
                <a:solidFill>
                  <a:srgbClr val="7030A0"/>
                </a:solidFill>
              </a:rPr>
              <a:t>FACEBOOK-FANS</a:t>
            </a:r>
          </a:p>
          <a:p>
            <a:pPr>
              <a:lnSpc>
                <a:spcPct val="120000"/>
              </a:lnSpc>
            </a:pPr>
            <a:r>
              <a:rPr lang="de-DE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10755</a:t>
            </a:r>
            <a:endParaRPr lang="de-DE" sz="11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4567159" y="7086419"/>
            <a:ext cx="2002114" cy="517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de-DE" sz="1200" dirty="0" smtClean="0">
                <a:solidFill>
                  <a:srgbClr val="7030A0"/>
                </a:solidFill>
              </a:rPr>
              <a:t>INSTAGRAM-FOLLOWER</a:t>
            </a:r>
          </a:p>
          <a:p>
            <a:pPr>
              <a:lnSpc>
                <a:spcPct val="120000"/>
              </a:lnSpc>
            </a:pPr>
            <a:r>
              <a:rPr lang="de-DE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280</a:t>
            </a:r>
            <a:endParaRPr lang="de-DE" sz="11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37" name="Bildplatzhalter 16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29109" y="4135273"/>
            <a:ext cx="1239916" cy="1239916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91386" y="8090025"/>
            <a:ext cx="6360597" cy="1687161"/>
          </a:xfrm>
          <a:prstGeom prst="rect">
            <a:avLst/>
          </a:prstGeom>
        </p:spPr>
      </p:pic>
      <p:sp>
        <p:nvSpPr>
          <p:cNvPr id="7" name="Rechteck 6"/>
          <p:cNvSpPr/>
          <p:nvPr/>
        </p:nvSpPr>
        <p:spPr>
          <a:xfrm>
            <a:off x="5379720" y="7603484"/>
            <a:ext cx="141030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Stand </a:t>
            </a:r>
            <a:r>
              <a:rPr lang="de-DE" sz="10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 </a:t>
            </a:r>
            <a:r>
              <a:rPr lang="de-DE" sz="10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25.02.2017</a:t>
            </a:r>
            <a:endParaRPr lang="de-DE" sz="1000" dirty="0"/>
          </a:p>
        </p:txBody>
      </p:sp>
    </p:spTree>
    <p:extLst>
      <p:ext uri="{BB962C8B-B14F-4D97-AF65-F5344CB8AC3E}">
        <p14:creationId xmlns:p14="http://schemas.microsoft.com/office/powerpoint/2010/main" val="4045438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Bildplatzhalter 33"/>
          <p:cNvPicPr>
            <a:picLocks noGrp="1" noChangeAspect="1"/>
          </p:cNvPicPr>
          <p:nvPr>
            <p:ph type="pic" idx="14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7514" y="8890659"/>
            <a:ext cx="1520486" cy="1015341"/>
          </a:xfrm>
        </p:spPr>
      </p:pic>
      <p:pic>
        <p:nvPicPr>
          <p:cNvPr id="40" name="Grafik 3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2634" y="7356807"/>
            <a:ext cx="2549550" cy="1702523"/>
          </a:xfrm>
          <a:prstGeom prst="rect">
            <a:avLst/>
          </a:prstGeom>
        </p:spPr>
      </p:pic>
      <p:sp>
        <p:nvSpPr>
          <p:cNvPr id="12" name="Rechteck 11"/>
          <p:cNvSpPr/>
          <p:nvPr/>
        </p:nvSpPr>
        <p:spPr>
          <a:xfrm>
            <a:off x="236455" y="2225507"/>
            <a:ext cx="2076823" cy="5533562"/>
          </a:xfrm>
          <a:prstGeom prst="rect">
            <a:avLst/>
          </a:prstGeom>
          <a:solidFill>
            <a:srgbClr val="F2F2F2"/>
          </a:solidFill>
          <a:ln w="3175" cmpd="sng">
            <a:solidFill>
              <a:schemeClr val="bg1">
                <a:lumMod val="65000"/>
              </a:schemeClr>
            </a:solidFill>
            <a:prstDash val="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27" name="Bildplatzhalter 26" descr="iStock_000015839080Medium.jpg"/>
          <p:cNvPicPr>
            <a:picLocks noGrp="1" noChangeAspect="1"/>
          </p:cNvPicPr>
          <p:nvPr>
            <p:ph type="pic" idx="1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" r="118"/>
          <a:stretch>
            <a:fillRect/>
          </a:stretch>
        </p:blipFill>
        <p:spPr>
          <a:xfrm>
            <a:off x="311150" y="2644775"/>
            <a:ext cx="1938338" cy="1292225"/>
          </a:xfrm>
        </p:spPr>
      </p:pic>
      <p:sp>
        <p:nvSpPr>
          <p:cNvPr id="9" name="Rechteck 8"/>
          <p:cNvSpPr/>
          <p:nvPr/>
        </p:nvSpPr>
        <p:spPr>
          <a:xfrm>
            <a:off x="2489953" y="6545660"/>
            <a:ext cx="4138320" cy="120310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 cmpd="sng">
            <a:solidFill>
              <a:schemeClr val="bg1">
                <a:lumMod val="65000"/>
              </a:schemeClr>
            </a:solidFill>
            <a:prstDash val="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20000"/>
              </a:lnSpc>
            </a:pPr>
            <a:endParaRPr lang="de-DE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236455" y="121873"/>
            <a:ext cx="6367543" cy="1973627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 cmpd="sng">
            <a:solidFill>
              <a:schemeClr val="bg1">
                <a:lumMod val="65000"/>
              </a:schemeClr>
            </a:solidFill>
            <a:prstDash val="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Textfeld 13"/>
          <p:cNvSpPr txBox="1"/>
          <p:nvPr/>
        </p:nvSpPr>
        <p:spPr>
          <a:xfrm>
            <a:off x="2628215" y="6654751"/>
            <a:ext cx="2629647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de-DE" sz="1500" dirty="0" smtClean="0">
                <a:solidFill>
                  <a:srgbClr val="7030A0"/>
                </a:solidFill>
              </a:rPr>
              <a:t>KONTAKT</a:t>
            </a:r>
          </a:p>
          <a:p>
            <a:pPr>
              <a:lnSpc>
                <a:spcPct val="120000"/>
              </a:lnSpc>
            </a:pPr>
            <a:r>
              <a:rPr lang="de-DE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E-Mail</a:t>
            </a:r>
            <a:r>
              <a:rPr lang="de-DE" sz="11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69petra@live.de</a:t>
            </a:r>
            <a:endParaRPr lang="de-DE" sz="11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de-DE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Petra Latzberg</a:t>
            </a:r>
          </a:p>
          <a:p>
            <a:pPr>
              <a:lnSpc>
                <a:spcPct val="120000"/>
              </a:lnSpc>
            </a:pPr>
            <a:r>
              <a:rPr lang="de-DE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Am Pfauenzehnt 1b – 46539 Dinslaken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311163" y="2224561"/>
            <a:ext cx="1910183" cy="34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de-DE" sz="1500" dirty="0" smtClean="0">
                <a:solidFill>
                  <a:srgbClr val="92D050"/>
                </a:solidFill>
              </a:rPr>
              <a:t>FEEDBACK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195028" y="236561"/>
            <a:ext cx="6262922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de-DE" sz="1500" dirty="0" smtClean="0">
                <a:solidFill>
                  <a:srgbClr val="7030A0"/>
                </a:solidFill>
              </a:rPr>
              <a:t>REFERENZEN</a:t>
            </a:r>
            <a:r>
              <a:rPr lang="de-DE" sz="1200" dirty="0" smtClean="0">
                <a:solidFill>
                  <a:srgbClr val="35919E"/>
                </a:solidFill>
              </a:rPr>
              <a:t/>
            </a:r>
            <a:br>
              <a:rPr lang="de-DE" sz="1200" dirty="0" smtClean="0">
                <a:solidFill>
                  <a:srgbClr val="35919E"/>
                </a:solidFill>
              </a:rPr>
            </a:br>
            <a:endParaRPr lang="de-DE" sz="1200" dirty="0">
              <a:solidFill>
                <a:srgbClr val="35919E"/>
              </a:solidFill>
            </a:endParaRPr>
          </a:p>
          <a:p>
            <a:pPr>
              <a:lnSpc>
                <a:spcPct val="120000"/>
              </a:lnSpc>
            </a:pPr>
            <a:r>
              <a:rPr lang="de-DE" sz="1200" dirty="0" smtClean="0"/>
              <a:t>Schreib was über die Artikel, die Du bisher verfasst hast.</a:t>
            </a:r>
            <a:endParaRPr lang="de-DE" sz="1100" dirty="0" smtClean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5678" y="2135322"/>
            <a:ext cx="933452" cy="933452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3835" y="2142209"/>
            <a:ext cx="913866" cy="913866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8994" y="2297121"/>
            <a:ext cx="1062412" cy="594950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5678" y="3215889"/>
            <a:ext cx="870646" cy="870646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637" y="3215890"/>
            <a:ext cx="920064" cy="920064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9015" y="3238142"/>
            <a:ext cx="848394" cy="848394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2800" y="2163031"/>
            <a:ext cx="990382" cy="990382"/>
          </a:xfrm>
          <a:prstGeom prst="rect">
            <a:avLst/>
          </a:prstGeom>
        </p:spPr>
      </p:pic>
      <p:pic>
        <p:nvPicPr>
          <p:cNvPr id="26" name="Grafik 25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8723" y="3237694"/>
            <a:ext cx="854459" cy="854459"/>
          </a:xfrm>
          <a:prstGeom prst="rect">
            <a:avLst/>
          </a:prstGeom>
        </p:spPr>
      </p:pic>
      <p:pic>
        <p:nvPicPr>
          <p:cNvPr id="28" name="Grafik 27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5678" y="4384879"/>
            <a:ext cx="870646" cy="870646"/>
          </a:xfrm>
          <a:prstGeom prst="rect">
            <a:avLst/>
          </a:prstGeom>
        </p:spPr>
      </p:pic>
      <p:pic>
        <p:nvPicPr>
          <p:cNvPr id="29" name="Grafik 28"/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637" y="4481462"/>
            <a:ext cx="968977" cy="489382"/>
          </a:xfrm>
          <a:prstGeom prst="rect">
            <a:avLst/>
          </a:prstGeom>
        </p:spPr>
      </p:pic>
      <p:pic>
        <p:nvPicPr>
          <p:cNvPr id="30" name="Grafik 29"/>
          <p:cNvPicPr>
            <a:picLocks noChangeAspect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8553" y="4374532"/>
            <a:ext cx="809317" cy="809317"/>
          </a:xfrm>
          <a:prstGeom prst="rect">
            <a:avLst/>
          </a:prstGeom>
        </p:spPr>
      </p:pic>
      <p:pic>
        <p:nvPicPr>
          <p:cNvPr id="31" name="Grafik 30"/>
          <p:cNvPicPr>
            <a:picLocks noChangeAspect="1"/>
          </p:cNvPicPr>
          <p:nvPr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0903" y="4368116"/>
            <a:ext cx="808789" cy="909887"/>
          </a:xfrm>
          <a:prstGeom prst="rect">
            <a:avLst/>
          </a:prstGeom>
        </p:spPr>
      </p:pic>
      <p:sp>
        <p:nvSpPr>
          <p:cNvPr id="35" name="Rechteck 34"/>
          <p:cNvSpPr/>
          <p:nvPr/>
        </p:nvSpPr>
        <p:spPr>
          <a:xfrm>
            <a:off x="155865" y="7866570"/>
            <a:ext cx="257416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200" dirty="0" smtClean="0">
                <a:solidFill>
                  <a:srgbClr val="7030A0"/>
                </a:solidFill>
              </a:rPr>
              <a:t>PRODUKT-FOTOS BY DieTestFee</a:t>
            </a:r>
            <a:endParaRPr lang="de-DE" sz="1200" dirty="0">
              <a:solidFill>
                <a:srgbClr val="7030A0"/>
              </a:solidFill>
            </a:endParaRPr>
          </a:p>
        </p:txBody>
      </p:sp>
      <p:pic>
        <p:nvPicPr>
          <p:cNvPr id="37" name="Grafik 36"/>
          <p:cNvPicPr>
            <a:picLocks noChangeAspect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5678" y="8122472"/>
            <a:ext cx="2187080" cy="1460475"/>
          </a:xfrm>
          <a:prstGeom prst="rect">
            <a:avLst/>
          </a:prstGeom>
        </p:spPr>
      </p:pic>
      <p:pic>
        <p:nvPicPr>
          <p:cNvPr id="39" name="Grafik 38"/>
          <p:cNvPicPr>
            <a:picLocks noChangeAspect="1"/>
          </p:cNvPicPr>
          <p:nvPr/>
        </p:nvPicPr>
        <p:blipFill>
          <a:blip r:embed="rId1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396" y="8165521"/>
            <a:ext cx="2532525" cy="1691155"/>
          </a:xfrm>
          <a:prstGeom prst="rect">
            <a:avLst/>
          </a:prstGeom>
        </p:spPr>
      </p:pic>
      <p:pic>
        <p:nvPicPr>
          <p:cNvPr id="42" name="Grafik 41"/>
          <p:cNvPicPr>
            <a:picLocks noChangeAspect="1"/>
          </p:cNvPicPr>
          <p:nvPr/>
        </p:nvPicPr>
        <p:blipFill>
          <a:blip r:embed="rId1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022" y="5610561"/>
            <a:ext cx="894285" cy="529946"/>
          </a:xfrm>
          <a:prstGeom prst="rect">
            <a:avLst/>
          </a:prstGeom>
        </p:spPr>
      </p:pic>
      <p:pic>
        <p:nvPicPr>
          <p:cNvPr id="43" name="Grafik 42"/>
          <p:cNvPicPr>
            <a:picLocks noChangeAspect="1"/>
          </p:cNvPicPr>
          <p:nvPr/>
        </p:nvPicPr>
        <p:blipFill>
          <a:blip r:embed="rId2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9218" y="5545254"/>
            <a:ext cx="898483" cy="662440"/>
          </a:xfrm>
          <a:prstGeom prst="rect">
            <a:avLst/>
          </a:prstGeom>
        </p:spPr>
      </p:pic>
      <p:pic>
        <p:nvPicPr>
          <p:cNvPr id="44" name="Grafik 43"/>
          <p:cNvPicPr>
            <a:picLocks noChangeAspect="1"/>
          </p:cNvPicPr>
          <p:nvPr/>
        </p:nvPicPr>
        <p:blipFill>
          <a:blip r:embed="rId2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4405" y="5584515"/>
            <a:ext cx="797276" cy="524939"/>
          </a:xfrm>
          <a:prstGeom prst="rect">
            <a:avLst/>
          </a:prstGeom>
        </p:spPr>
      </p:pic>
      <p:pic>
        <p:nvPicPr>
          <p:cNvPr id="45" name="Grafik 44"/>
          <p:cNvPicPr>
            <a:picLocks noChangeAspect="1"/>
          </p:cNvPicPr>
          <p:nvPr/>
        </p:nvPicPr>
        <p:blipFill>
          <a:blip r:embed="rId2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8723" y="5406292"/>
            <a:ext cx="779960" cy="779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3955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z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Essenz.thmx</Template>
  <TotalTime>0</TotalTime>
  <Words>120</Words>
  <Application>Microsoft Office PowerPoint</Application>
  <PresentationFormat>A4-Papier (210x297 mm)</PresentationFormat>
  <Paragraphs>31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8" baseType="lpstr">
      <vt:lpstr>Arial</vt:lpstr>
      <vt:lpstr>Arial Black</vt:lpstr>
      <vt:lpstr>Calibri</vt:lpstr>
      <vt:lpstr>Gill Sans MT Pro Light</vt:lpstr>
      <vt:lpstr>Gill Sans Ultra Bold</vt:lpstr>
      <vt:lpstr>Essenz</vt:lpstr>
      <vt:lpstr>Media-kit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BLOGGER REALTIONS FÜR</dc:title>
  <dc:creator>Mel. Buml</dc:creator>
  <cp:lastModifiedBy>Acer</cp:lastModifiedBy>
  <cp:revision>348</cp:revision>
  <dcterms:created xsi:type="dcterms:W3CDTF">2014-06-13T18:13:44Z</dcterms:created>
  <dcterms:modified xsi:type="dcterms:W3CDTF">2017-03-14T08:44:48Z</dcterms:modified>
</cp:coreProperties>
</file>